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6"/>
  </p:notesMasterIdLst>
  <p:sldIdLst>
    <p:sldId id="258" r:id="rId5"/>
  </p:sldIdLst>
  <p:sldSz cx="6858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0FD8E2-91C5-47BA-A949-ECE8AD875313}" v="13" dt="2026-03-19T13:50:29.284"/>
    <p1510:client id="{DF8E3001-22E0-4681-8B9F-C3781205110F}" v="3" dt="2026-03-19T14:51:46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Steinberg" userId="9af0fb35-e993-4777-b878-c9ff81dce0ca" providerId="ADAL" clId="{4C3359A8-61A9-4F4C-BBA4-BE065F81E3BF}"/>
    <pc:docChg chg="undo custSel addSld delSld modSld modMainMaster">
      <pc:chgData name="Emma Steinberg" userId="9af0fb35-e993-4777-b878-c9ff81dce0ca" providerId="ADAL" clId="{4C3359A8-61A9-4F4C-BBA4-BE065F81E3BF}" dt="2026-03-19T14:53:38.363" v="143" actId="931"/>
      <pc:docMkLst>
        <pc:docMk/>
      </pc:docMkLst>
      <pc:sldChg chg="addSp delSp modSp del mod">
        <pc:chgData name="Emma Steinberg" userId="9af0fb35-e993-4777-b878-c9ff81dce0ca" providerId="ADAL" clId="{4C3359A8-61A9-4F4C-BBA4-BE065F81E3BF}" dt="2026-03-19T13:46:57.976" v="80" actId="2696"/>
        <pc:sldMkLst>
          <pc:docMk/>
          <pc:sldMk cId="1461525677" sldId="257"/>
        </pc:sldMkLst>
        <pc:spChg chg="del mod">
          <ac:chgData name="Emma Steinberg" userId="9af0fb35-e993-4777-b878-c9ff81dce0ca" providerId="ADAL" clId="{4C3359A8-61A9-4F4C-BBA4-BE065F81E3BF}" dt="2026-03-19T13:44:25.238" v="56" actId="478"/>
          <ac:spMkLst>
            <pc:docMk/>
            <pc:sldMk cId="1461525677" sldId="257"/>
            <ac:spMk id="21" creationId="{D38A2ABD-2916-A5AF-2C82-8F54BCD58B4B}"/>
          </ac:spMkLst>
        </pc:spChg>
        <pc:picChg chg="add mod">
          <ac:chgData name="Emma Steinberg" userId="9af0fb35-e993-4777-b878-c9ff81dce0ca" providerId="ADAL" clId="{4C3359A8-61A9-4F4C-BBA4-BE065F81E3BF}" dt="2026-03-19T13:45:09.695" v="61" actId="34135"/>
          <ac:picMkLst>
            <pc:docMk/>
            <pc:sldMk cId="1461525677" sldId="257"/>
            <ac:picMk id="3" creationId="{57CDB825-C6D7-1363-D3CF-9308DB428271}"/>
          </ac:picMkLst>
        </pc:picChg>
        <pc:picChg chg="add del mod">
          <ac:chgData name="Emma Steinberg" userId="9af0fb35-e993-4777-b878-c9ff81dce0ca" providerId="ADAL" clId="{4C3359A8-61A9-4F4C-BBA4-BE065F81E3BF}" dt="2026-03-19T13:45:36.327" v="64" actId="478"/>
          <ac:picMkLst>
            <pc:docMk/>
            <pc:sldMk cId="1461525677" sldId="257"/>
            <ac:picMk id="5" creationId="{0DFE5133-0F96-51F5-440A-5508DEBA2BC8}"/>
          </ac:picMkLst>
        </pc:picChg>
      </pc:sldChg>
      <pc:sldChg chg="addSp delSp modSp new mod setBg">
        <pc:chgData name="Emma Steinberg" userId="9af0fb35-e993-4777-b878-c9ff81dce0ca" providerId="ADAL" clId="{4C3359A8-61A9-4F4C-BBA4-BE065F81E3BF}" dt="2026-03-19T14:53:38.363" v="143" actId="931"/>
        <pc:sldMkLst>
          <pc:docMk/>
          <pc:sldMk cId="3125769551" sldId="258"/>
        </pc:sldMkLst>
        <pc:spChg chg="del">
          <ac:chgData name="Emma Steinberg" userId="9af0fb35-e993-4777-b878-c9ff81dce0ca" providerId="ADAL" clId="{4C3359A8-61A9-4F4C-BBA4-BE065F81E3BF}" dt="2026-03-19T13:46:04.554" v="67" actId="478"/>
          <ac:spMkLst>
            <pc:docMk/>
            <pc:sldMk cId="3125769551" sldId="258"/>
            <ac:spMk id="2" creationId="{DDFFB90F-5C3B-9C7B-B6B9-C3C5B5B84693}"/>
          </ac:spMkLst>
        </pc:spChg>
        <pc:spChg chg="add del mod">
          <ac:chgData name="Emma Steinberg" userId="9af0fb35-e993-4777-b878-c9ff81dce0ca" providerId="ADAL" clId="{4C3359A8-61A9-4F4C-BBA4-BE065F81E3BF}" dt="2026-03-19T13:46:20.518" v="70" actId="931"/>
          <ac:spMkLst>
            <pc:docMk/>
            <pc:sldMk cId="3125769551" sldId="258"/>
            <ac:spMk id="3" creationId="{0AF3FFC8-3895-741D-FC39-36848C74D519}"/>
          </ac:spMkLst>
        </pc:spChg>
        <pc:spChg chg="add del mod">
          <ac:chgData name="Emma Steinberg" userId="9af0fb35-e993-4777-b878-c9ff81dce0ca" providerId="ADAL" clId="{4C3359A8-61A9-4F4C-BBA4-BE065F81E3BF}" dt="2026-03-19T14:53:38.363" v="143" actId="931"/>
          <ac:spMkLst>
            <pc:docMk/>
            <pc:sldMk cId="3125769551" sldId="258"/>
            <ac:spMk id="10" creationId="{3C1A2A9C-F9CF-FF3A-87C1-456B077EB01F}"/>
          </ac:spMkLst>
        </pc:spChg>
        <pc:spChg chg="add del mod">
          <ac:chgData name="Emma Steinberg" userId="9af0fb35-e993-4777-b878-c9ff81dce0ca" providerId="ADAL" clId="{4C3359A8-61A9-4F4C-BBA4-BE065F81E3BF}" dt="2026-03-19T13:51:08.464" v="110" actId="478"/>
          <ac:spMkLst>
            <pc:docMk/>
            <pc:sldMk cId="3125769551" sldId="258"/>
            <ac:spMk id="20" creationId="{15495DDF-0620-CF30-26F3-7AC10508486F}"/>
          </ac:spMkLst>
        </pc:spChg>
        <pc:picChg chg="add del mod ord modCrop">
          <ac:chgData name="Emma Steinberg" userId="9af0fb35-e993-4777-b878-c9ff81dce0ca" providerId="ADAL" clId="{4C3359A8-61A9-4F4C-BBA4-BE065F81E3BF}" dt="2026-03-19T14:52:54.605" v="133" actId="931"/>
          <ac:picMkLst>
            <pc:docMk/>
            <pc:sldMk cId="3125769551" sldId="258"/>
            <ac:picMk id="3" creationId="{06125FCE-45CE-381D-2AAE-8955E519F413}"/>
          </ac:picMkLst>
        </pc:picChg>
        <pc:picChg chg="add del mod ord">
          <ac:chgData name="Emma Steinberg" userId="9af0fb35-e993-4777-b878-c9ff81dce0ca" providerId="ADAL" clId="{4C3359A8-61A9-4F4C-BBA4-BE065F81E3BF}" dt="2026-03-19T13:46:12.720" v="69" actId="931"/>
          <ac:picMkLst>
            <pc:docMk/>
            <pc:sldMk cId="3125769551" sldId="258"/>
            <ac:picMk id="5" creationId="{74643282-EF46-74B3-1E73-91A4F766FC49}"/>
          </ac:picMkLst>
        </pc:picChg>
        <pc:picChg chg="add del mod ord modCrop">
          <ac:chgData name="Emma Steinberg" userId="9af0fb35-e993-4777-b878-c9ff81dce0ca" providerId="ADAL" clId="{4C3359A8-61A9-4F4C-BBA4-BE065F81E3BF}" dt="2026-03-19T14:53:38.363" v="143" actId="931"/>
          <ac:picMkLst>
            <pc:docMk/>
            <pc:sldMk cId="3125769551" sldId="258"/>
            <ac:picMk id="5" creationId="{A3A171D4-634B-A223-7E8B-939A8FABE0DC}"/>
          </ac:picMkLst>
        </pc:picChg>
        <pc:picChg chg="add del mod ord">
          <ac:chgData name="Emma Steinberg" userId="9af0fb35-e993-4777-b878-c9ff81dce0ca" providerId="ADAL" clId="{4C3359A8-61A9-4F4C-BBA4-BE065F81E3BF}" dt="2026-03-19T13:46:35.800" v="74" actId="21"/>
          <ac:picMkLst>
            <pc:docMk/>
            <pc:sldMk cId="3125769551" sldId="258"/>
            <ac:picMk id="7" creationId="{F5CA3D5C-62AC-C9C4-2D5E-F6FB30EAFCEF}"/>
          </ac:picMkLst>
        </pc:picChg>
        <pc:picChg chg="add del mod">
          <ac:chgData name="Emma Steinberg" userId="9af0fb35-e993-4777-b878-c9ff81dce0ca" providerId="ADAL" clId="{4C3359A8-61A9-4F4C-BBA4-BE065F81E3BF}" dt="2026-03-19T13:46:29.764" v="73" actId="478"/>
          <ac:picMkLst>
            <pc:docMk/>
            <pc:sldMk cId="3125769551" sldId="258"/>
            <ac:picMk id="8" creationId="{219CFEFA-E452-14DA-1C08-6859FF4A16C5}"/>
          </ac:picMkLst>
        </pc:picChg>
        <pc:picChg chg="add del mod ord">
          <ac:chgData name="Emma Steinberg" userId="9af0fb35-e993-4777-b878-c9ff81dce0ca" providerId="ADAL" clId="{4C3359A8-61A9-4F4C-BBA4-BE065F81E3BF}" dt="2026-03-19T13:47:34.707" v="87" actId="931"/>
          <ac:picMkLst>
            <pc:docMk/>
            <pc:sldMk cId="3125769551" sldId="258"/>
            <ac:picMk id="12" creationId="{5BF3FB7F-F969-66E6-BBDB-FEDC356C4E16}"/>
          </ac:picMkLst>
        </pc:picChg>
        <pc:picChg chg="add del mod ord">
          <ac:chgData name="Emma Steinberg" userId="9af0fb35-e993-4777-b878-c9ff81dce0ca" providerId="ADAL" clId="{4C3359A8-61A9-4F4C-BBA4-BE065F81E3BF}" dt="2026-03-19T13:48:44.470" v="92" actId="931"/>
          <ac:picMkLst>
            <pc:docMk/>
            <pc:sldMk cId="3125769551" sldId="258"/>
            <ac:picMk id="14" creationId="{2A9DBB20-A8C9-906F-2D8F-15D56B535713}"/>
          </ac:picMkLst>
        </pc:picChg>
        <pc:picChg chg="add del mod ord">
          <ac:chgData name="Emma Steinberg" userId="9af0fb35-e993-4777-b878-c9ff81dce0ca" providerId="ADAL" clId="{4C3359A8-61A9-4F4C-BBA4-BE065F81E3BF}" dt="2026-03-19T13:50:20.293" v="101" actId="931"/>
          <ac:picMkLst>
            <pc:docMk/>
            <pc:sldMk cId="3125769551" sldId="258"/>
            <ac:picMk id="16" creationId="{9FAFC6E6-6151-BDC2-3DAA-A8AB457592BE}"/>
          </ac:picMkLst>
        </pc:picChg>
        <pc:picChg chg="add del mod ord">
          <ac:chgData name="Emma Steinberg" userId="9af0fb35-e993-4777-b878-c9ff81dce0ca" providerId="ADAL" clId="{4C3359A8-61A9-4F4C-BBA4-BE065F81E3BF}" dt="2026-03-19T13:51:09.192" v="111" actId="931"/>
          <ac:picMkLst>
            <pc:docMk/>
            <pc:sldMk cId="3125769551" sldId="258"/>
            <ac:picMk id="18" creationId="{684328CD-756C-153A-BB74-9A7B42FE8C8A}"/>
          </ac:picMkLst>
        </pc:picChg>
        <pc:picChg chg="add del mod ord">
          <ac:chgData name="Emma Steinberg" userId="9af0fb35-e993-4777-b878-c9ff81dce0ca" providerId="ADAL" clId="{4C3359A8-61A9-4F4C-BBA4-BE065F81E3BF}" dt="2026-03-19T13:51:40.395" v="114" actId="931"/>
          <ac:picMkLst>
            <pc:docMk/>
            <pc:sldMk cId="3125769551" sldId="258"/>
            <ac:picMk id="22" creationId="{7E37910B-79B7-467A-4151-1FFF65F9FC59}"/>
          </ac:picMkLst>
        </pc:picChg>
        <pc:picChg chg="add del mod ord">
          <ac:chgData name="Emma Steinberg" userId="9af0fb35-e993-4777-b878-c9ff81dce0ca" providerId="ADAL" clId="{4C3359A8-61A9-4F4C-BBA4-BE065F81E3BF}" dt="2026-03-19T13:52:12.785" v="117" actId="931"/>
          <ac:picMkLst>
            <pc:docMk/>
            <pc:sldMk cId="3125769551" sldId="258"/>
            <ac:picMk id="24" creationId="{E3A571F4-A870-8F00-3F2E-7B4EF00C3167}"/>
          </ac:picMkLst>
        </pc:picChg>
      </pc:sldChg>
      <pc:sldMasterChg chg="modSldLayout">
        <pc:chgData name="Emma Steinberg" userId="9af0fb35-e993-4777-b878-c9ff81dce0ca" providerId="ADAL" clId="{4C3359A8-61A9-4F4C-BBA4-BE065F81E3BF}" dt="2026-03-19T13:44:06.980" v="54" actId="1076"/>
        <pc:sldMasterMkLst>
          <pc:docMk/>
          <pc:sldMasterMk cId="2538498221" sldId="2147483673"/>
        </pc:sldMasterMkLst>
        <pc:sldLayoutChg chg="addSp delSp modSp mod">
          <pc:chgData name="Emma Steinberg" userId="9af0fb35-e993-4777-b878-c9ff81dce0ca" providerId="ADAL" clId="{4C3359A8-61A9-4F4C-BBA4-BE065F81E3BF}" dt="2026-03-19T13:44:06.980" v="54" actId="1076"/>
          <pc:sldLayoutMkLst>
            <pc:docMk/>
            <pc:sldMasterMk cId="2538498221" sldId="2147483673"/>
            <pc:sldLayoutMk cId="3254440486" sldId="2147483685"/>
          </pc:sldLayoutMkLst>
          <pc:spChg chg="add mod">
            <ac:chgData name="Emma Steinberg" userId="9af0fb35-e993-4777-b878-c9ff81dce0ca" providerId="ADAL" clId="{4C3359A8-61A9-4F4C-BBA4-BE065F81E3BF}" dt="2026-03-19T13:44:06.980" v="54" actId="1076"/>
            <ac:spMkLst>
              <pc:docMk/>
              <pc:sldMasterMk cId="2538498221" sldId="2147483673"/>
              <pc:sldLayoutMk cId="3254440486" sldId="2147483685"/>
              <ac:spMk id="12" creationId="{BAB80196-5F10-D3DC-7299-6A2DD61738DD}"/>
            </ac:spMkLst>
          </pc:spChg>
          <pc:picChg chg="add del mod ord">
            <ac:chgData name="Emma Steinberg" userId="9af0fb35-e993-4777-b878-c9ff81dce0ca" providerId="ADAL" clId="{4C3359A8-61A9-4F4C-BBA4-BE065F81E3BF}" dt="2026-03-19T13:42:50.312" v="52" actId="478"/>
            <ac:picMkLst>
              <pc:docMk/>
              <pc:sldMasterMk cId="2538498221" sldId="2147483673"/>
              <pc:sldLayoutMk cId="3254440486" sldId="2147483685"/>
              <ac:picMk id="6" creationId="{A4D164A4-F34A-76A9-22C8-7E795D832FA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FD767-12DA-4150-AD86-ADF02DE82007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DC11E-C110-4A93-A454-0FC519E08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9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1pPr>
    <a:lvl2pPr marL="219456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2pPr>
    <a:lvl3pPr marL="438912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3pPr>
    <a:lvl4pPr marL="658368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4pPr>
    <a:lvl5pPr marL="877824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5pPr>
    <a:lvl6pPr marL="1097280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6pPr>
    <a:lvl7pPr marL="1316736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7pPr>
    <a:lvl8pPr marL="1536192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8pPr>
    <a:lvl9pPr marL="1755648" algn="l" defTabSz="438912" rtl="0" eaLnBrk="1" latinLnBrk="0" hangingPunct="1">
      <a:defRPr sz="5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5950" y="1143000"/>
            <a:ext cx="3086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DDC11E-C110-4A93-A454-0FC519E081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87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1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62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2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1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0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5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8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3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6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28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931187-44F4-F059-73B9-739CA3A330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85751" y="1461730"/>
            <a:ext cx="2238068" cy="395256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AB80196-5F10-D3DC-7299-6A2DD61738D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34181" y="1577361"/>
            <a:ext cx="3471863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3420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982EF-16C3-4CA1-AE25-89A794416133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36DE5-E3FA-4E09-A455-421E3B21A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0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1A2A9C-F9CF-FF3A-87C1-456B077EB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7078" y="3165676"/>
            <a:ext cx="5347504" cy="190982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69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6cce5f-779d-4a48-a1b2-0c7d55f8db09" xsi:nil="true"/>
    <lcf76f155ced4ddcb4097134ff3c332f xmlns="5cac0c09-65dd-4d8d-b5b9-9d14270247f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C59134E918A41B727A9ECAB25B916" ma:contentTypeVersion="13" ma:contentTypeDescription="Create a new document." ma:contentTypeScope="" ma:versionID="0180fb1d6a2fd2d7e7c3b6377bccf44c">
  <xsd:schema xmlns:xsd="http://www.w3.org/2001/XMLSchema" xmlns:xs="http://www.w3.org/2001/XMLSchema" xmlns:p="http://schemas.microsoft.com/office/2006/metadata/properties" xmlns:ns2="5cac0c09-65dd-4d8d-b5b9-9d14270247f3" xmlns:ns3="176cce5f-779d-4a48-a1b2-0c7d55f8db09" targetNamespace="http://schemas.microsoft.com/office/2006/metadata/properties" ma:root="true" ma:fieldsID="d34c1ec8056a2919dfa5b3115a91835d" ns2:_="" ns3:_="">
    <xsd:import namespace="5cac0c09-65dd-4d8d-b5b9-9d14270247f3"/>
    <xsd:import namespace="176cce5f-779d-4a48-a1b2-0c7d55f8d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c0c09-65dd-4d8d-b5b9-9d142702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e65169a-2806-423d-ad31-843ba6fa51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cce5f-779d-4a48-a1b2-0c7d55f8db0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d031ab-43c9-4942-ab53-b07f3534fbb4}" ma:internalName="TaxCatchAll" ma:showField="CatchAllData" ma:web="176cce5f-779d-4a48-a1b2-0c7d55f8d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343B4D-D32D-4ADE-BF2C-E6E6493AB13F}">
  <ds:schemaRefs>
    <ds:schemaRef ds:uri="176cce5f-779d-4a48-a1b2-0c7d55f8db09"/>
    <ds:schemaRef ds:uri="5cac0c09-65dd-4d8d-b5b9-9d14270247f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49CA95A-414C-43DC-B67D-CDCE608CB9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2484CB-F476-4AAC-A86B-97461AAF17BD}">
  <ds:schemaRefs>
    <ds:schemaRef ds:uri="176cce5f-779d-4a48-a1b2-0c7d55f8db09"/>
    <ds:schemaRef ds:uri="5cac0c09-65dd-4d8d-b5b9-9d14270247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1</cp:revision>
  <dcterms:created xsi:type="dcterms:W3CDTF">2025-07-28T17:49:05Z</dcterms:created>
  <dcterms:modified xsi:type="dcterms:W3CDTF">2026-03-19T16:35:58Z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0x010100D13C59134E918A41B727A9ECAB25B916</vt:lpwstr>
  </property>
  <property fmtid="{D5CDD505-2E9C-101B-9397-08002B2CF9AE}" pid="3" name="MediaServiceImageTags">
    <vt:lpwstr/>
  </property>
</Properties>
</file>